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40D94-5E48-4D83-BA64-ECF3BD2EB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C9CD91-10C4-4045-9B7B-93DDBFE16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428468-B33F-4C31-BC56-9B9594315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4878B6-D2EA-40D2-B2C0-8CDDAAA9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21ADDF-2CEE-4CD7-A837-7821B551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0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94BA3-75F3-4A04-A838-567C0326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8DAB77-1115-4EEE-9DCD-E79FF5754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40B606-A4B2-4682-B8D4-0AD15F39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0E593-8459-4581-BA76-3DF07E54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C57F43-5E20-4773-A5BE-A65E2970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09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24EF74-9E95-4800-BA15-8744C4606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A93867-E599-4306-975A-7608C0D2D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494E27-8CD6-4491-802E-7363868D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753B20-BBD7-49B3-8266-15820057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D0418C-64B6-4821-9D2D-CBFCB177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5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B5845-A22F-4BF4-95BC-FCE8B2630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BFDF79-5249-4B19-9A54-14A263214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2791A6-086E-4DA6-958C-DD836A3F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38AA1C-82B4-4092-B3E8-A492D38C9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E28C51-AB1A-41A4-906B-8EC615F2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47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513409-681C-48DD-B021-91857B7A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8685DF-BFFB-422B-8EC6-E5B7A8677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4249B-2564-4C6A-9411-095E383C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17F3B1-E635-48B7-8571-FDCF2751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AD4A0A-2D9C-47D3-8345-22BF9FD4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57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876CF3-7CCB-47C3-9A29-1326B8A65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E4F1D-B5AC-4370-BF9B-48EAFE3A5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80A3EF8-4917-4720-A3E0-7890837F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B425BD-6C1A-450F-A51D-8D729AF8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2C9673-BB70-45A4-9015-A03F26D2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0D471E-88B0-4B08-80B3-6A4141DB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93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C689B-3BCD-4BB9-8350-4B62975B7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427874-E996-48AB-BAB7-F127376A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4D66DE-3A15-451D-AA7B-73E38D59A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692DC4-31B1-4537-A03C-6B0ECC03D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D969E7-18DA-4C45-B4F4-2B4549440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488F0B-7802-4F05-8ADD-3AE7F5AD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F55244E-5F1A-470D-9C79-05208B5A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D060D0-2ED4-42CF-85E7-D0F324433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30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A5FC7C-9DA5-43EB-B462-D614D3A7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C0C55C-E2C9-4359-ADBC-FB60D90F2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E4CA470-BE67-4BF8-A5B6-A7877BC2C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03F938-E352-47F2-85E8-E941774B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28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B95070-9C50-40CA-9BA4-5CF18F14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4AB59E-FBA8-4FA5-B023-8A177244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F1F305-9C55-4A9A-9354-D61EFA21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43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166D3C-3D0A-4084-A473-4F819F7D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A54AEC-A533-4D40-86CA-9965CE3CF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85A7E9-4DC0-44F2-BFBC-0BE149596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416BA7-2767-458F-9D59-57B6FE3F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D38CA1-8E64-4A17-9A05-00B9A730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14A213-FD18-46A4-8152-984176735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81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79D06-6410-43D6-87D5-FE8B511DA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3EA5BC1-939D-48FD-A971-1ABD693A1D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042BFC-E7A3-42C4-9BB2-D730478DC9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C90BF7-D6EC-4465-810F-BC6039E6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47CAF8-0A6B-48C8-8018-655A6229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A4511D-00B3-43EC-87D7-26A09986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32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44B665E-7B21-4A2C-9C33-AB46D05A1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B66100-C01C-48F8-AA93-063CAE626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8F7965-9287-4738-962C-6B746E222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E725B-711B-45DC-9C0D-69585F09DDC3}" type="datetimeFigureOut">
              <a:rPr lang="fr-FR" smtClean="0"/>
              <a:t>07/07/2020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3FAE0A-E509-4DD1-B53D-99193E32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B805A8-901A-4F3F-86C5-3AB132C48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AE7E3-7754-4FA1-959F-2A145F79E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06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DDD57B-728D-40B9-8D22-F643EC2FD2B2}"/>
              </a:ext>
            </a:extLst>
          </p:cNvPr>
          <p:cNvSpPr/>
          <p:nvPr/>
        </p:nvSpPr>
        <p:spPr>
          <a:xfrm>
            <a:off x="975134" y="281721"/>
            <a:ext cx="1002508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500" b="1" dirty="0">
                <a:solidFill>
                  <a:srgbClr val="258AA2"/>
                </a:solidFill>
                <a:latin typeface="Circular"/>
              </a:rPr>
              <a:t>141 HAUSSMANN</a:t>
            </a:r>
            <a:r>
              <a:rPr lang="fr-FR" sz="2500" dirty="0">
                <a:solidFill>
                  <a:srgbClr val="258AA2"/>
                </a:solidFill>
                <a:latin typeface="Circular"/>
              </a:rPr>
              <a:t>| Paris 8</a:t>
            </a:r>
            <a:r>
              <a:rPr lang="fr-FR" sz="2500" baseline="30000" dirty="0">
                <a:solidFill>
                  <a:srgbClr val="258AA2"/>
                </a:solidFill>
                <a:latin typeface="Circular"/>
              </a:rPr>
              <a:t>th</a:t>
            </a:r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B1AE06-CFE5-4E62-8BBC-D4E99726EEE9}"/>
              </a:ext>
            </a:extLst>
          </p:cNvPr>
          <p:cNvSpPr txBox="1"/>
          <p:nvPr/>
        </p:nvSpPr>
        <p:spPr>
          <a:xfrm>
            <a:off x="807097" y="1017885"/>
            <a:ext cx="3420000" cy="24006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b="1" dirty="0" err="1"/>
              <a:t>Eurosic</a:t>
            </a:r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E47FF9D-0E09-4EAF-BFB1-53335EF48C36}"/>
              </a:ext>
            </a:extLst>
          </p:cNvPr>
          <p:cNvSpPr txBox="1"/>
          <p:nvPr/>
        </p:nvSpPr>
        <p:spPr>
          <a:xfrm>
            <a:off x="4386000" y="1017885"/>
            <a:ext cx="34200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Commercial Offices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/>
              <a:t>1.800 m2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en-US" dirty="0"/>
              <a:t>Comprehensive refurbishment and expansion </a:t>
            </a:r>
          </a:p>
          <a:p>
            <a:pPr algn="ctr"/>
            <a:r>
              <a:rPr lang="en-US" dirty="0"/>
              <a:t>I</a:t>
            </a:r>
          </a:p>
          <a:p>
            <a:pPr algn="ctr"/>
            <a:r>
              <a:rPr lang="en-US" dirty="0"/>
              <a:t>2015-2019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71E9DD1-7FE8-4E4C-A47D-B726E44A9C33}"/>
              </a:ext>
            </a:extLst>
          </p:cNvPr>
          <p:cNvSpPr txBox="1"/>
          <p:nvPr/>
        </p:nvSpPr>
        <p:spPr>
          <a:xfrm>
            <a:off x="7964903" y="1017885"/>
            <a:ext cx="3420000" cy="22159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r>
              <a:rPr lang="fr-FR" dirty="0"/>
              <a:t>Full projet management services</a:t>
            </a:r>
          </a:p>
          <a:p>
            <a:pPr algn="ctr"/>
            <a:r>
              <a:rPr lang="fr-FR" dirty="0"/>
              <a:t>I</a:t>
            </a:r>
          </a:p>
          <a:p>
            <a:pPr algn="ctr"/>
            <a:r>
              <a:rPr lang="fr-FR" dirty="0" err="1"/>
              <a:t>From</a:t>
            </a:r>
            <a:r>
              <a:rPr lang="fr-FR" dirty="0"/>
              <a:t> initial </a:t>
            </a:r>
            <a:r>
              <a:rPr lang="fr-FR" dirty="0" err="1"/>
              <a:t>valorizing</a:t>
            </a:r>
            <a:r>
              <a:rPr lang="fr-FR" dirty="0"/>
              <a:t> scenarios to </a:t>
            </a:r>
            <a:r>
              <a:rPr lang="fr-FR" dirty="0" err="1"/>
              <a:t>delivery</a:t>
            </a:r>
            <a:r>
              <a:rPr lang="fr-FR" dirty="0"/>
              <a:t> and tenant fit-out follow-up</a:t>
            </a:r>
          </a:p>
          <a:p>
            <a:pPr algn="ctr"/>
            <a:endParaRPr lang="fr-FR" sz="16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302FA9F-3DE9-4DEE-8B7B-71D20C8A6DC8}"/>
              </a:ext>
            </a:extLst>
          </p:cNvPr>
          <p:cNvSpPr txBox="1"/>
          <p:nvPr/>
        </p:nvSpPr>
        <p:spPr>
          <a:xfrm>
            <a:off x="782943" y="3511204"/>
            <a:ext cx="1060196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ASSET FEATURES</a:t>
            </a:r>
          </a:p>
          <a:p>
            <a:pPr marL="285750" indent="-285750" algn="just">
              <a:buFontTx/>
              <a:buChar char="-"/>
            </a:pPr>
            <a:r>
              <a:rPr lang="en-US" dirty="0"/>
              <a:t>Building in R-5 with two levels of basements</a:t>
            </a:r>
          </a:p>
          <a:p>
            <a:pPr marL="285750" indent="-285750" algn="just">
              <a:buFontTx/>
              <a:buChar char="-"/>
            </a:pPr>
            <a:r>
              <a:rPr lang="en-US" dirty="0"/>
              <a:t>Comprehensive refurbishment with the creation of two additional levels (from R-3 to R-5)</a:t>
            </a:r>
          </a:p>
          <a:p>
            <a:pPr marL="285750" indent="-285750" algn="just">
              <a:buFontTx/>
              <a:buChar char="-"/>
            </a:pPr>
            <a:r>
              <a:rPr lang="en-US" dirty="0"/>
              <a:t>Creating a contemporary roof with respect for Parisian style</a:t>
            </a:r>
          </a:p>
          <a:p>
            <a:pPr marL="285750" indent="-285750" algn="just">
              <a:buFontTx/>
              <a:buChar char="-"/>
            </a:pPr>
            <a:r>
              <a:rPr lang="en-US" dirty="0"/>
              <a:t>Creating a glass façade and outdoor spaces</a:t>
            </a:r>
          </a:p>
          <a:p>
            <a:pPr marL="285750" indent="-285750" algn="just">
              <a:buFontTx/>
              <a:buChar char="-"/>
            </a:pPr>
            <a:r>
              <a:rPr lang="en-US" dirty="0"/>
              <a:t>ERP building with showroom in DRC and meeting rooms in the basement</a:t>
            </a:r>
          </a:p>
          <a:p>
            <a:pPr algn="just"/>
            <a:endParaRPr lang="en-US" b="1" dirty="0"/>
          </a:p>
          <a:p>
            <a:pPr algn="just"/>
            <a:r>
              <a:rPr lang="en-US" b="1" dirty="0"/>
              <a:t>SUSTAINABILITY</a:t>
            </a:r>
          </a:p>
          <a:p>
            <a:pPr marL="285750" indent="-285750">
              <a:buFontTx/>
              <a:buChar char="-"/>
            </a:pPr>
            <a:r>
              <a:rPr lang="fr-FR" dirty="0"/>
              <a:t>BREEAM (Very Good)</a:t>
            </a:r>
          </a:p>
          <a:p>
            <a:endParaRPr lang="fr-FR" dirty="0"/>
          </a:p>
          <a:p>
            <a:r>
              <a:rPr lang="fr-FR" dirty="0"/>
              <a:t>Architect: Studios Architecture</a:t>
            </a:r>
          </a:p>
          <a:p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65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96</Words>
  <Application>Microsoft Office PowerPoint</Application>
  <PresentationFormat>Grand écran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Circular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Marie-Hélène MANOT</dc:creator>
  <cp:lastModifiedBy>mhmanot@aliuta.com</cp:lastModifiedBy>
  <cp:revision>33</cp:revision>
  <dcterms:created xsi:type="dcterms:W3CDTF">2020-04-23T14:22:45Z</dcterms:created>
  <dcterms:modified xsi:type="dcterms:W3CDTF">2020-07-07T09:19:07Z</dcterms:modified>
</cp:coreProperties>
</file>